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omorrow" panose="020B0604020202020204" charset="0"/>
      <p:regular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44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37623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Projeto ETL de Energia Renovável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50187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Otimizando processos de coleta e análise de dados no setor energético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2" y="645438"/>
            <a:ext cx="12987576" cy="6198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1412" y="7196018"/>
            <a:ext cx="5867876" cy="733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endParaRPr lang="en-US" sz="4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4868"/>
            <a:ext cx="747712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Resultados e Benefícios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07014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plataforma permite uma análise mais rápida e eficiente dos dados de energia renovável.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8966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Dados Acessíveis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62224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Transformação de milhões de linhas em um conjunto sintético com 41 linhas e 4 colunas.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3989665"/>
            <a:ext cx="321087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Tomada de Decisões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695" y="462224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Insights sobre a produção de energia ao longo do tempo, auxiliando no planejamento estratégico.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989665"/>
            <a:ext cx="34832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Eficiência Operacional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62224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Automação do processo ETL, otimizando o tempo e os recursos.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2304" y="444937"/>
            <a:ext cx="4569143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Tecnologias Utilizadas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52304" y="1192649"/>
            <a:ext cx="80121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Integração de diversas tecnologias para um sistema eficiente e escalável.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304" y="1633061"/>
            <a:ext cx="404217" cy="4042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52304" y="2198965"/>
            <a:ext cx="202108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052304" y="2548533"/>
            <a:ext cx="80121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Linguagem de programação para manipulação de dados.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04" y="3292197"/>
            <a:ext cx="404217" cy="4042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52304" y="3858101"/>
            <a:ext cx="202108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Pandas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052304" y="4207669"/>
            <a:ext cx="80121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Biblioteca para análise e manipulação de dados.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304" y="4951333"/>
            <a:ext cx="404217" cy="4042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2304" y="5517237"/>
            <a:ext cx="202108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Streamlit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052304" y="5866805"/>
            <a:ext cx="80121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Framework para desenvolvimento de interfaces web interativas.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2304" y="6610469"/>
            <a:ext cx="404217" cy="40421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52304" y="7176373"/>
            <a:ext cx="2021086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AWS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052304" y="7525941"/>
            <a:ext cx="8012192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Plataforma de computação em nuvem para escalabilidade.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541" y="588645"/>
            <a:ext cx="5351383" cy="66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Próximos Passos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541" y="1578531"/>
            <a:ext cx="764571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Continuação do desenvolvimento da plataforma e expansão da análise de dados.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41" y="2504123"/>
            <a:ext cx="1070253" cy="17123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6787" y="2718078"/>
            <a:ext cx="2675692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Novos Indicadores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626787" y="3180755"/>
            <a:ext cx="6254472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Incorporação de novos indicadores de performance.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541" y="4216479"/>
            <a:ext cx="1070253" cy="17123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6787" y="4430435"/>
            <a:ext cx="405955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Integração com outras Fontes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626787" y="4893112"/>
            <a:ext cx="625447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Expansão da base de dados com informações de diferentes fontes.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541" y="5928836"/>
            <a:ext cx="1070253" cy="17123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26787" y="6142792"/>
            <a:ext cx="287178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Modelagem Preditiva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26787" y="6605468"/>
            <a:ext cx="625447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Desenvolvimento de modelos preditivos para otimizar a produção de energia.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shboard de Geração de Energia - Google Chrome 2024-09-19 21-10-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350" y="544531"/>
            <a:ext cx="12318715" cy="69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8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712" y="612934"/>
            <a:ext cx="5559504" cy="694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Desafios do Setor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4712" y="1641277"/>
            <a:ext cx="7587377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Gerenciamento e análise de grandes volumes de dados de energia renovável.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4712" y="2853095"/>
            <a:ext cx="500301" cy="5003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6" name="Text 3"/>
          <p:cNvSpPr/>
          <p:nvPr/>
        </p:nvSpPr>
        <p:spPr>
          <a:xfrm>
            <a:off x="6438900" y="2936438"/>
            <a:ext cx="1518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6987302" y="2853095"/>
            <a:ext cx="302156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Dados Fragmentados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987302" y="3333869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Diversas fontes públicas, dificultando a organização.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4712" y="4162068"/>
            <a:ext cx="500301" cy="5003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0" name="Text 7"/>
          <p:cNvSpPr/>
          <p:nvPr/>
        </p:nvSpPr>
        <p:spPr>
          <a:xfrm>
            <a:off x="6402705" y="4245412"/>
            <a:ext cx="22419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987302" y="4162068"/>
            <a:ext cx="296549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Qualidade dos Dados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87302" y="4642842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Dados brutos, inconsistentes e incompletos.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4712" y="5471041"/>
            <a:ext cx="500301" cy="5003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6403419" y="5554385"/>
            <a:ext cx="22288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6987302" y="5471041"/>
            <a:ext cx="277975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Análise Complexa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987302" y="5951815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Falta de ferramentas para visualização e interpretação.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64712" y="6780014"/>
            <a:ext cx="500301" cy="500301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8" name="Text 15"/>
          <p:cNvSpPr/>
          <p:nvPr/>
        </p:nvSpPr>
        <p:spPr>
          <a:xfrm>
            <a:off x="6402705" y="6863358"/>
            <a:ext cx="22419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6987302" y="6780014"/>
            <a:ext cx="277975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Decisões Lentas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6987302" y="7260788"/>
            <a:ext cx="6864787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Dificuldade em tomar decisões estratégicas rápidas.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983" y="641390"/>
            <a:ext cx="5821799" cy="727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Solução: ETL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14983" y="1718310"/>
            <a:ext cx="7514034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1148953" y="2352794"/>
            <a:ext cx="30480" cy="5235416"/>
          </a:xfrm>
          <a:prstGeom prst="roundRect">
            <a:avLst>
              <a:gd name="adj" fmla="val 114603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1395651" y="2861429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D6D0D0"/>
          </a:solidFill>
          <a:ln/>
        </p:spPr>
      </p:sp>
      <p:sp>
        <p:nvSpPr>
          <p:cNvPr id="7" name="Shape 4"/>
          <p:cNvSpPr/>
          <p:nvPr/>
        </p:nvSpPr>
        <p:spPr>
          <a:xfrm>
            <a:off x="902256" y="2614732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1084659" y="2702004"/>
            <a:ext cx="15894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2444948" y="2585561"/>
            <a:ext cx="2910840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Extração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2444948" y="3089077"/>
            <a:ext cx="5884069" cy="372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Coleta de dados brutos do ONS.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1395651" y="4435793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D6D0D0"/>
          </a:solidFill>
          <a:ln/>
        </p:spPr>
      </p:sp>
      <p:sp>
        <p:nvSpPr>
          <p:cNvPr id="12" name="Shape 9"/>
          <p:cNvSpPr/>
          <p:nvPr/>
        </p:nvSpPr>
        <p:spPr>
          <a:xfrm>
            <a:off x="902256" y="4189095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6798" y="4276368"/>
            <a:ext cx="23467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2444948" y="4159925"/>
            <a:ext cx="2910840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Transformação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444948" y="4663440"/>
            <a:ext cx="5884069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Limpeza, conversão de unidades e criação de novas variáveis.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1395651" y="6382702"/>
            <a:ext cx="814983" cy="30480"/>
          </a:xfrm>
          <a:prstGeom prst="roundRect">
            <a:avLst>
              <a:gd name="adj" fmla="val 114603"/>
            </a:avLst>
          </a:prstGeom>
          <a:solidFill>
            <a:srgbClr val="D6D0D0"/>
          </a:solidFill>
          <a:ln/>
        </p:spPr>
      </p:sp>
      <p:sp>
        <p:nvSpPr>
          <p:cNvPr id="17" name="Shape 14"/>
          <p:cNvSpPr/>
          <p:nvPr/>
        </p:nvSpPr>
        <p:spPr>
          <a:xfrm>
            <a:off x="902256" y="6136005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8" name="Text 15"/>
          <p:cNvSpPr/>
          <p:nvPr/>
        </p:nvSpPr>
        <p:spPr>
          <a:xfrm>
            <a:off x="1047512" y="6223278"/>
            <a:ext cx="23336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750" dirty="0"/>
          </a:p>
        </p:txBody>
      </p:sp>
      <p:sp>
        <p:nvSpPr>
          <p:cNvPr id="19" name="Text 16"/>
          <p:cNvSpPr/>
          <p:nvPr/>
        </p:nvSpPr>
        <p:spPr>
          <a:xfrm>
            <a:off x="2444948" y="6106835"/>
            <a:ext cx="2910840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Carregamento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2444948" y="6610350"/>
            <a:ext cx="5884069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Organização para visualização e análise em plataforma interativa.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765" y="618173"/>
            <a:ext cx="5620464" cy="702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Extração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765" y="1770340"/>
            <a:ext cx="13056870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Função de extração do arquivo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2382798"/>
            <a:ext cx="5783580" cy="30091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765" y="5644872"/>
            <a:ext cx="13056870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Extração inteligente a partir de um URL base com final "2024-0"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6257330"/>
            <a:ext cx="11985784" cy="1381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863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Concatenação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939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Junção dos dados de todos os meses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36661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Resultado: Dataframe de 4046232 linhas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039314"/>
            <a:ext cx="11037332" cy="276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795099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Transformação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455" y="1833086"/>
            <a:ext cx="13059489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 foco da transformação é preparar os dados para análise.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5455" y="2444591"/>
            <a:ext cx="6417588" cy="165234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</p:sp>
      <p:sp>
        <p:nvSpPr>
          <p:cNvPr id="5" name="Text 3"/>
          <p:cNvSpPr/>
          <p:nvPr/>
        </p:nvSpPr>
        <p:spPr>
          <a:xfrm>
            <a:off x="1009888" y="2669024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Limpeza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9888" y="3154323"/>
            <a:ext cx="5968722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Remoção de colunas irrelevantes, tratamento de valores inconsistentes, alteração do nome das colunas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7476" y="2444591"/>
            <a:ext cx="6417588" cy="1652349"/>
          </a:xfrm>
          <a:prstGeom prst="roundRect">
            <a:avLst>
              <a:gd name="adj" fmla="val 2037"/>
            </a:avLst>
          </a:prstGeom>
          <a:solidFill>
            <a:srgbClr val="F0EAEA"/>
          </a:solidFill>
          <a:ln/>
        </p:spPr>
      </p:sp>
      <p:sp>
        <p:nvSpPr>
          <p:cNvPr id="8" name="Text 6"/>
          <p:cNvSpPr/>
          <p:nvPr/>
        </p:nvSpPr>
        <p:spPr>
          <a:xfrm>
            <a:off x="7651909" y="2669024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Conversão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1909" y="3154323"/>
            <a:ext cx="5968722" cy="71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Conversão de MWH para reais, padronizando as unidades de medida.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5" y="4349353"/>
            <a:ext cx="10033873" cy="30851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58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Carregamento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3115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Armazenamento AWS S3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203859"/>
            <a:ext cx="10378916" cy="10871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55686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948226"/>
            <a:ext cx="849606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Plataforma de Visualização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2135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Plataforma de visualização desenvolvida com Streamlit, proporcionando uma experiência interativa.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video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385</Words>
  <Application>Microsoft Office PowerPoint</Application>
  <PresentationFormat>Personalizar</PresentationFormat>
  <Paragraphs>81</Paragraphs>
  <Slides>13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Calibri</vt:lpstr>
      <vt:lpstr>Tomorrow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Samsung</cp:lastModifiedBy>
  <cp:revision>2</cp:revision>
  <dcterms:created xsi:type="dcterms:W3CDTF">2024-09-20T00:25:06Z</dcterms:created>
  <dcterms:modified xsi:type="dcterms:W3CDTF">2024-09-20T00:28:22Z</dcterms:modified>
</cp:coreProperties>
</file>